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obster" panose="020B0604020202020204" charset="0"/>
      <p:regular r:id="rId24"/>
    </p:embeddedFont>
    <p:embeddedFont>
      <p:font typeface="Lustria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797e700e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84797e700e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4797e700e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84797e700e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72d1b404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72d1b404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4d5b75e5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84d5b75e5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4797e700e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84797e700e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4d5b75e5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84d5b75e5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4797e70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84797e70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4797e700e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 methods for information gathering required</a:t>
            </a:r>
            <a:endParaRPr/>
          </a:p>
        </p:txBody>
      </p:sp>
      <p:sp>
        <p:nvSpPr>
          <p:cNvPr id="289" name="Google Shape;289;g84797e700e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797e700e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multiple real time information sources for decision making, showing:</a:t>
            </a:r>
            <a:endParaRPr/>
          </a:p>
        </p:txBody>
      </p:sp>
      <p:sp>
        <p:nvSpPr>
          <p:cNvPr id="295" name="Google Shape;295;g84797e700e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4797e700e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Potential users of this information are:</a:t>
            </a:r>
            <a:endParaRPr/>
          </a:p>
        </p:txBody>
      </p:sp>
      <p:sp>
        <p:nvSpPr>
          <p:cNvPr id="301" name="Google Shape;301;g84797e700e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4797e700e_2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84797e700e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71e262e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71e262e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73a5ad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3 - 6 only</a:t>
            </a:r>
            <a:endParaRPr/>
          </a:p>
        </p:txBody>
      </p:sp>
      <p:sp>
        <p:nvSpPr>
          <p:cNvPr id="319" name="Google Shape;319;g7773a5ad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756f5d6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756f5d6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4e10bc4f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84e10bc4f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028020" y="1327155"/>
            <a:ext cx="7080025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ustria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25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1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971551" y="1320800"/>
            <a:ext cx="7192913" cy="13716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3795373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52169" y="1299337"/>
            <a:ext cx="3798499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6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3864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754404" y="1376440"/>
            <a:ext cx="3657258" cy="4086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754404" y="1785103"/>
            <a:ext cx="365725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3"/>
          </p:nvPr>
        </p:nvSpPr>
        <p:spPr>
          <a:xfrm>
            <a:off x="4721225" y="1376440"/>
            <a:ext cx="3671498" cy="4086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4"/>
          </p:nvPr>
        </p:nvSpPr>
        <p:spPr>
          <a:xfrm>
            <a:off x="4721225" y="1785103"/>
            <a:ext cx="367149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2780167" cy="136643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ustria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8943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685346" y="1823638"/>
            <a:ext cx="2780167" cy="25197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0249" y="457200"/>
            <a:ext cx="2688124" cy="39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85346" y="457442"/>
            <a:ext cx="4451212" cy="13720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5581913" y="572777"/>
            <a:ext cx="2456813" cy="3684617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685346" y="1829446"/>
            <a:ext cx="4451212" cy="25321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412" y="410855"/>
            <a:ext cx="7606349" cy="28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94" cy="4076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>
            <a:spLocks noGrp="1"/>
          </p:cNvSpPr>
          <p:nvPr>
            <p:ph type="pic" idx="2"/>
          </p:nvPr>
        </p:nvSpPr>
        <p:spPr>
          <a:xfrm>
            <a:off x="877012" y="521257"/>
            <a:ext cx="7384009" cy="2644253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321" cy="5118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321" cy="2650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322" cy="112637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290483" y="2707524"/>
            <a:ext cx="6564224" cy="3995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322" cy="11171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sz="1100"/>
          </a:p>
        </p:txBody>
      </p:sp>
      <p:sp>
        <p:nvSpPr>
          <p:cNvPr id="138" name="Google Shape;138;p25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85346" y="1595206"/>
            <a:ext cx="7765322" cy="18838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685338" y="3487917"/>
            <a:ext cx="7764149" cy="855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472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2850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038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2" name="Google Shape;162;p28"/>
          <p:cNvSpPr>
            <a:spLocks noGrp="1"/>
          </p:cNvSpPr>
          <p:nvPr>
            <p:ph type="pic" idx="2"/>
          </p:nvPr>
        </p:nvSpPr>
        <p:spPr>
          <a:xfrm>
            <a:off x="763576" y="1454188"/>
            <a:ext cx="2319276" cy="1202215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3"/>
          </p:nvPr>
        </p:nvSpPr>
        <p:spPr>
          <a:xfrm>
            <a:off x="685346" y="3360276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5" name="Google Shape;165;p28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276" cy="120612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6"/>
          </p:nvPr>
        </p:nvSpPr>
        <p:spPr>
          <a:xfrm>
            <a:off x="3331076" y="3360275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8" name="Google Shape;168;p28"/>
          <p:cNvSpPr>
            <a:spLocks noGrp="1"/>
          </p:cNvSpPr>
          <p:nvPr>
            <p:ph type="pic" idx="8"/>
          </p:nvPr>
        </p:nvSpPr>
        <p:spPr>
          <a:xfrm>
            <a:off x="6056773" y="1450824"/>
            <a:ext cx="2319276" cy="1205471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9"/>
          </p:nvPr>
        </p:nvSpPr>
        <p:spPr>
          <a:xfrm>
            <a:off x="5974929" y="3360274"/>
            <a:ext cx="2475738" cy="9831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 rot="5400000">
            <a:off x="3045976" y="-1061292"/>
            <a:ext cx="3044063" cy="77653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 rot="5400000">
            <a:off x="5650883" y="1543617"/>
            <a:ext cx="3886201" cy="171336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 rot="5400000">
            <a:off x="1711074" y="-568527"/>
            <a:ext cx="3886201" cy="59376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" name="Google Shape;208;p33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822959" y="1384300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2"/>
          </p:nvPr>
        </p:nvSpPr>
        <p:spPr>
          <a:xfrm>
            <a:off x="82296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4"/>
          </p:nvPr>
        </p:nvSpPr>
        <p:spPr>
          <a:xfrm>
            <a:off x="466344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0" y="3714750"/>
            <a:ext cx="9141618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11" y="368630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0"/>
          <p:cNvSpPr>
            <a:spLocks noGrp="1"/>
          </p:cNvSpPr>
          <p:nvPr>
            <p:ph type="pic" idx="2"/>
          </p:nvPr>
        </p:nvSpPr>
        <p:spPr>
          <a:xfrm>
            <a:off x="11" y="0"/>
            <a:ext cx="9143988" cy="3686307"/>
          </a:xfrm>
          <a:prstGeom prst="rect">
            <a:avLst/>
          </a:prstGeom>
          <a:solidFill>
            <a:srgbClr val="D7D0C0"/>
          </a:solidFill>
          <a:ln>
            <a:noFill/>
          </a:ln>
        </p:spPr>
        <p:txBody>
          <a:bodyPr spcFirstLastPara="1" wrap="square" lIns="342900" tIns="342900" rIns="0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822960" y="4430268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2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 rot="5400000">
            <a:off x="5369551" y="1483351"/>
            <a:ext cx="4319923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 rot="5400000">
            <a:off x="1369051" y="-431174"/>
            <a:ext cx="4319923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1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7940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🞚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73050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11" y="4750737"/>
            <a:ext cx="9143988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ovid-19-statistics.p.rapidapi.com/repor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-23554" y="2277508"/>
            <a:ext cx="9191107" cy="16121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ustria"/>
              <a:buNone/>
            </a:pPr>
            <a:r>
              <a:rPr lang="en" sz="4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XXX Program</a:t>
            </a:r>
            <a:endParaRPr sz="4100" b="0" i="0" u="none" strike="noStrike" cap="non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82" name="Google Shape;282;p43" descr="COVID-19 cases in Columbiana Co. passes 100 | WT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9"/>
            <a:ext cx="9144000" cy="514697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>
            <a:off x="5803711" y="-3218"/>
            <a:ext cx="3340289" cy="1257046"/>
          </a:xfrm>
          <a:prstGeom prst="roundRect">
            <a:avLst>
              <a:gd name="adj" fmla="val 16667"/>
            </a:avLst>
          </a:prstGeom>
          <a:solidFill>
            <a:schemeClr val="dk1">
              <a:alpha val="60000"/>
            </a:schemeClr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5827264" y="107671"/>
            <a:ext cx="3340289" cy="7893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Lustria"/>
              <a:buNone/>
            </a:pPr>
            <a:r>
              <a:rPr lang="en" sz="3900" b="1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COVIDaily</a:t>
            </a:r>
            <a:endParaRPr sz="3900" b="1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0" y="4510363"/>
            <a:ext cx="9144000" cy="649055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6" name="Google Shape;286;p43"/>
          <p:cNvSpPr txBox="1">
            <a:spLocks noGrp="1"/>
          </p:cNvSpPr>
          <p:nvPr>
            <p:ph type="subTitle" idx="1"/>
          </p:nvPr>
        </p:nvSpPr>
        <p:spPr>
          <a:xfrm>
            <a:off x="0" y="4510363"/>
            <a:ext cx="9144000" cy="6273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SzPts val="1700"/>
              <a:buNone/>
            </a:pPr>
            <a:r>
              <a:rPr lang="en" sz="2400" b="1" dirty="0"/>
              <a:t>Lucas Falivene	    Muhammad Bin Oiad 	          Fabio Beltran</a:t>
            </a: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WEB SCRAPING OBJECTIVE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Scrap the Travelers Info site from PA Department of Health and get relevant information to answer travelers questions. 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Scrap Frequently Asked Questions page from the CDC site so that the user can find answers to FAQ by navigating the menu.</a:t>
            </a:r>
            <a:endParaRPr sz="1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Both scrapping functions return nested dictionaries with the scrapped information.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</a:rPr>
              <a:t>Information Sources:</a:t>
            </a:r>
            <a:r>
              <a:rPr lang="en" sz="2100">
                <a:solidFill>
                  <a:schemeClr val="lt1"/>
                </a:solidFill>
              </a:rPr>
              <a:t> PA health site and CDC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1524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345" name="Google Shape;34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1112" y="21771"/>
            <a:ext cx="1850231" cy="12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WEB SCRAPING (CDC)</a:t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1112" y="21771"/>
            <a:ext cx="1850231" cy="12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200" y="1379250"/>
            <a:ext cx="5429301" cy="32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/>
        </p:nvSpPr>
        <p:spPr>
          <a:xfrm>
            <a:off x="0" y="4661300"/>
            <a:ext cx="9144000" cy="48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WEB SCRAPING (Demo)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1112" y="21771"/>
            <a:ext cx="1850231" cy="12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CRAP FINAL DEMO">
            <a:hlinkClick r:id="" action="ppaction://media"/>
            <a:extLst>
              <a:ext uri="{FF2B5EF4-FFF2-40B4-BE49-F238E27FC236}">
                <a16:creationId xmlns:a16="http://schemas.microsoft.com/office/drawing/2014/main" id="{5E124D22-BC1C-4162-802B-AA7382E00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7938" y="1496233"/>
            <a:ext cx="6128124" cy="3354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DATASETS OBJECTIVE</a:t>
            </a:r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 Three datasets for confirmed, deaths and recovered COVID-19 cases for every country in the world</a:t>
            </a:r>
            <a:endParaRPr sz="1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code will provide the following:</a:t>
            </a: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Calculate the number of active cases in each country</a:t>
            </a:r>
            <a:endParaRPr sz="1100"/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Plot the curve of active cases since January 22</a:t>
            </a:r>
            <a:r>
              <a:rPr lang="en" sz="2000" baseline="30000">
                <a:solidFill>
                  <a:schemeClr val="lt1"/>
                </a:solidFill>
              </a:rPr>
              <a:t>nd</a:t>
            </a:r>
            <a:r>
              <a:rPr lang="en" sz="2000">
                <a:solidFill>
                  <a:schemeClr val="lt1"/>
                </a:solidFill>
              </a:rPr>
              <a:t> 2020</a:t>
            </a:r>
            <a:endParaRPr sz="1100"/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Create a SQLite DB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u="sng">
                <a:solidFill>
                  <a:schemeClr val="accent1"/>
                </a:solidFill>
              </a:rPr>
              <a:t>Information Sources:</a:t>
            </a:r>
            <a:r>
              <a:rPr lang="en" sz="2100">
                <a:solidFill>
                  <a:schemeClr val="lt1"/>
                </a:solidFill>
              </a:rPr>
              <a:t> Compiled by Johns Hopkins University Center for Systems Science and Engineering (JHU CSSE) using WHO, China CDC...etc.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4574" y="66618"/>
            <a:ext cx="884113" cy="117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DATASETS (Demo)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4574" y="66618"/>
            <a:ext cx="884113" cy="117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/>
          <p:nvPr/>
        </p:nvSpPr>
        <p:spPr>
          <a:xfrm>
            <a:off x="0" y="4661300"/>
            <a:ext cx="9144000" cy="48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CSV FINAL DEMO">
            <a:hlinkClick r:id="" action="ppaction://media"/>
            <a:extLst>
              <a:ext uri="{FF2B5EF4-FFF2-40B4-BE49-F238E27FC236}">
                <a16:creationId xmlns:a16="http://schemas.microsoft.com/office/drawing/2014/main" id="{98C73EF4-05B6-43B1-88CB-7016828BF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6264" y="1432529"/>
            <a:ext cx="6611472" cy="3619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/>
        </p:nvSpPr>
        <p:spPr>
          <a:xfrm>
            <a:off x="1148400" y="1377000"/>
            <a:ext cx="6847200" cy="23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85200C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10000">
              <a:solidFill>
                <a:srgbClr val="85200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601" y="3488525"/>
            <a:ext cx="1276400" cy="12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Scope</a:t>
            </a:r>
            <a:endParaRPr sz="2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Potential Users</a:t>
            </a:r>
            <a:endParaRPr sz="2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Methods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Libraries Used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Python Features Used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API with Demo</a:t>
            </a:r>
            <a:endParaRPr sz="2100"/>
          </a:p>
          <a:p>
            <a:pPr marL="63500" lvl="0" indent="-133350" algn="l" rtl="0"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Web Scraping with Demo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Datasets with Demo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SCOPE</a:t>
            </a:r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This program aims to utilize multiple live data feeds about COIVD-19 pandemic to provide the following updates: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The number of cases in US counties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Travel information by PA Department of Health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General information from CDC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Number of cases worldwide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POTENTIAL USERS</a:t>
            </a:r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This program aims to get live data feeds about COVID-19 that could serve:</a:t>
            </a:r>
            <a:endParaRPr sz="2100">
              <a:solidFill>
                <a:schemeClr val="lt1"/>
              </a:solidFill>
            </a:endParaRPr>
          </a:p>
          <a:p>
            <a:pPr marL="520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General users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PA residents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US residents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Government agencies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Hospitals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METHODS</a:t>
            </a: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822949" y="1384300"/>
            <a:ext cx="80136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program uses the following methods to get COVID-19 details: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accent1"/>
                </a:solidFill>
              </a:rPr>
              <a:t>API:</a:t>
            </a:r>
            <a:r>
              <a:rPr lang="en" sz="2000">
                <a:solidFill>
                  <a:schemeClr val="lt1"/>
                </a:solidFill>
              </a:rPr>
              <a:t> Statistics in the world and the US</a:t>
            </a:r>
            <a:endParaRPr sz="20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accent1"/>
                </a:solidFill>
              </a:rPr>
              <a:t>Web Scraping:</a:t>
            </a:r>
            <a:r>
              <a:rPr lang="en" sz="2000">
                <a:solidFill>
                  <a:schemeClr val="lt1"/>
                </a:solidFill>
              </a:rPr>
              <a:t> Info for travelers (PA Gov) and FAQ from CDC site.</a:t>
            </a:r>
            <a:endParaRPr sz="20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accent1"/>
                </a:solidFill>
              </a:rPr>
              <a:t>Datasets:</a:t>
            </a:r>
            <a:r>
              <a:rPr lang="en" sz="2000">
                <a:solidFill>
                  <a:schemeClr val="lt1"/>
                </a:solidFill>
              </a:rPr>
              <a:t> Statistics of active cases in each country in the world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LIBRARIES USED</a:t>
            </a:r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following Python libraries were used: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urllib.request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pandas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numpy 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matplotlib.pyplot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re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sqlite3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BeautifulSoup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datetime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PYTHON FEATURES USED</a:t>
            </a:r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following Python features were used: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API responses processing and storage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Scraping and processing of web information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Database creation, connection and update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Dataframes and pandas functions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Regex expressions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Graphs creation and storage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CSV creation, processing, and storage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API OBJECTIVE</a:t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688" y="144234"/>
            <a:ext cx="1150144" cy="103584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Obtain quick real time data from API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Obtain real time data for US counties (with graphs)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Compare US counties data (with graphs)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Store results in a sqlite database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</a:rPr>
              <a:t>API Used:</a:t>
            </a:r>
            <a:r>
              <a:rPr lang="en" sz="2100">
                <a:solidFill>
                  <a:schemeClr val="lt1"/>
                </a:solidFill>
              </a:rPr>
              <a:t> </a:t>
            </a:r>
            <a:r>
              <a:rPr lang="en" sz="2100" u="sng">
                <a:solidFill>
                  <a:srgbClr val="E69138"/>
                </a:solidFill>
                <a:hlinkClick r:id="rId4"/>
              </a:rPr>
              <a:t>https://covid-19-statistics.p.rapidapi.com/reports</a:t>
            </a:r>
            <a:endParaRPr sz="2100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</a:rPr>
              <a:t>Information Sources:</a:t>
            </a:r>
            <a:r>
              <a:rPr lang="en" sz="2100">
                <a:solidFill>
                  <a:schemeClr val="lt1"/>
                </a:solidFill>
              </a:rPr>
              <a:t> Johns Hopkins Coronavirus Resource Center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1524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/>
          <p:nvPr/>
        </p:nvSpPr>
        <p:spPr>
          <a:xfrm>
            <a:off x="0" y="4661300"/>
            <a:ext cx="9144000" cy="48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API (Demo)</a:t>
            </a:r>
            <a:endParaRPr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/>
          </a:p>
          <a:p>
            <a:pPr marL="1524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1688" y="144234"/>
            <a:ext cx="1150144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PI FINAL DEMO">
            <a:hlinkClick r:id="" action="ppaction://media"/>
            <a:extLst>
              <a:ext uri="{FF2B5EF4-FFF2-40B4-BE49-F238E27FC236}">
                <a16:creationId xmlns:a16="http://schemas.microsoft.com/office/drawing/2014/main" id="{0C1C397B-1DBF-43BB-B8DE-6CBDF5A08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7523" y="1481969"/>
            <a:ext cx="6148954" cy="3365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482</Words>
  <Application>Microsoft Office PowerPoint</Application>
  <PresentationFormat>On-screen Show (16:9)</PresentationFormat>
  <Paragraphs>87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Noto Sans Symbols</vt:lpstr>
      <vt:lpstr>Lustria</vt:lpstr>
      <vt:lpstr>Lobster</vt:lpstr>
      <vt:lpstr>Calibri</vt:lpstr>
      <vt:lpstr>Simple Light</vt:lpstr>
      <vt:lpstr>Slate</vt:lpstr>
      <vt:lpstr>Retrospect</vt:lpstr>
      <vt:lpstr>PowerPoint Presentation</vt:lpstr>
      <vt:lpstr>AGENDA</vt:lpstr>
      <vt:lpstr>SCOPE</vt:lpstr>
      <vt:lpstr>POTENTIAL USERS</vt:lpstr>
      <vt:lpstr>METHODS</vt:lpstr>
      <vt:lpstr>LIBRARIES USED</vt:lpstr>
      <vt:lpstr>PYTHON FEATURES USED</vt:lpstr>
      <vt:lpstr>API OBJECTIVE</vt:lpstr>
      <vt:lpstr>API (Demo)</vt:lpstr>
      <vt:lpstr>WEB SCRAPING OBJECTIVE</vt:lpstr>
      <vt:lpstr>WEB SCRAPING (CDC)</vt:lpstr>
      <vt:lpstr>WEB SCRAPING (Demo)</vt:lpstr>
      <vt:lpstr>DATASETS OBJECTIVE</vt:lpstr>
      <vt:lpstr>DATASETS (Demo)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F</dc:creator>
  <cp:lastModifiedBy>Lucas F</cp:lastModifiedBy>
  <cp:revision>4</cp:revision>
  <dcterms:modified xsi:type="dcterms:W3CDTF">2020-07-11T20:26:20Z</dcterms:modified>
</cp:coreProperties>
</file>